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66" r:id="rId2"/>
    <p:sldId id="258" r:id="rId3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Fb HarakiriNew" panose="02020503050405020304" pitchFamily="18" charset="-79"/>
      <p:regular r:id="rId10"/>
    </p:embeddedFont>
    <p:embeddedFont>
      <p:font typeface="Fb Spoiler" panose="02020503050405020304" pitchFamily="18" charset="-79"/>
      <p:regular r:id="rId11"/>
      <p:bold r:id="rId12"/>
    </p:embeddedFont>
    <p:embeddedFont>
      <p:font typeface="Wingdings 2" panose="05020102010507070707" pitchFamily="18" charset="2"/>
      <p:regular r:id="rId13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3A98AD5-A3C4-4242-A5E1-BA7C32077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E3F2482-13D2-450C-A79F-B20E5DA73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748B68B-2A1D-4C97-AC0C-93EF9D94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A324-701E-4943-BBF4-AF723DEB8E42}" type="datetimeFigureOut">
              <a:rPr lang="he-IL" smtClean="0"/>
              <a:t>א'/אדר א/תשפ"ב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7D9234D-BA7A-4B75-9BF4-81B342A67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7E97EE2-531A-4DDD-A707-ECA14CF6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F8F5-42D5-472C-9F5B-700879D2C4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473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EC8C0D6-3C07-40F8-A735-C19569976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2FAA38B-EBF4-4950-800F-63E663019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0666701-588D-423B-818C-A8FAA4025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A324-701E-4943-BBF4-AF723DEB8E42}" type="datetimeFigureOut">
              <a:rPr lang="he-IL" smtClean="0"/>
              <a:t>א'/אדר א/תשפ"ב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2F8659E-F1C1-4D60-92DF-CC52D9BFF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04C7AF9-D7A3-4527-BDE4-C9A33E1DE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F8F5-42D5-472C-9F5B-700879D2C4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954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7B6C6A2C-8156-4ED3-8720-CBC01026C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EEC9F7B3-C3CA-4AA9-ABCF-0D3090D56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D762CC6-E4B4-4D34-8A92-CAD7E69ED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A324-701E-4943-BBF4-AF723DEB8E42}" type="datetimeFigureOut">
              <a:rPr lang="he-IL" smtClean="0"/>
              <a:t>א'/אדר א/תשפ"ב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59CE7CB-5D99-4086-9D92-CBCBE4A0C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F975E24-0BB4-4AC0-B112-F761A833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F8F5-42D5-472C-9F5B-700879D2C4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159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8237864-A5EE-4B1C-AD5D-D9BA56F0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1409E24-9208-41A6-95DB-F8B26724F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81EB256-E3EA-4E69-ACFE-BE90D4F1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A324-701E-4943-BBF4-AF723DEB8E42}" type="datetimeFigureOut">
              <a:rPr lang="he-IL" smtClean="0"/>
              <a:t>א'/אדר א/תשפ"ב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BA13733-50DD-4316-8113-64413DBD6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157FD30-63F0-4517-839E-349CA72D8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F8F5-42D5-472C-9F5B-700879D2C4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1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5025AE3-033A-46FF-81D8-E3F1E6998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5320B73-D1DF-42DC-9D6A-478B40CAE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00BBB45-40D8-4B7F-A6E8-485CB2A02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A324-701E-4943-BBF4-AF723DEB8E42}" type="datetimeFigureOut">
              <a:rPr lang="he-IL" smtClean="0"/>
              <a:t>א'/אדר א/תשפ"ב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6FB63A1-501A-4209-8278-477F5A715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94DA6A6-01E6-4060-B3FE-DFF58CDA8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F8F5-42D5-472C-9F5B-700879D2C4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533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A76B1BA-7B62-4B32-982B-5123B74F1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3E58FD4-C1ED-4175-8381-C5E880039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1F0BFB7-FE04-4526-B236-A8EBEAB81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4047C8F-880C-449C-8C04-28E082E64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A324-701E-4943-BBF4-AF723DEB8E42}" type="datetimeFigureOut">
              <a:rPr lang="he-IL" smtClean="0"/>
              <a:t>א'/אדר א/תשפ"ב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59C9D0E-590B-47FC-BBAF-5FC16EB5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5D8E961-7D18-46AC-9298-D9A813D1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F8F5-42D5-472C-9F5B-700879D2C4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972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F2E0C1C-D54D-485A-A812-77EB92BB0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B30F169-C38E-427D-A6A3-309EFEE90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7E8A400-E8C0-4101-80E6-AF664AC21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E63D3EC-5992-4893-99F5-7336A33EA0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3C71B048-8D19-40D1-B143-957189023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B00156A9-4EBD-4845-86F7-F11D68EB2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A324-701E-4943-BBF4-AF723DEB8E42}" type="datetimeFigureOut">
              <a:rPr lang="he-IL" smtClean="0"/>
              <a:t>א'/אדר א/תשפ"ב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532CAAB-23CE-441D-8111-BC922A71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4A299CE4-3095-47CF-A6AA-F2D3253AF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F8F5-42D5-472C-9F5B-700879D2C4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05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134078A-CDFF-4E83-ACDA-6182F9912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C624EE4-4128-4298-989E-45C10382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A324-701E-4943-BBF4-AF723DEB8E42}" type="datetimeFigureOut">
              <a:rPr lang="he-IL" smtClean="0"/>
              <a:t>א'/אדר א/תשפ"ב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7F6B91B-C692-4E2A-930F-A503D4E40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C5CD7568-03DB-4CC9-998B-D42F0C3CC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F8F5-42D5-472C-9F5B-700879D2C4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4174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6B7D5DD1-2361-4668-B100-9E76A67B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A324-701E-4943-BBF4-AF723DEB8E42}" type="datetimeFigureOut">
              <a:rPr lang="he-IL" smtClean="0"/>
              <a:t>א'/אדר א/תשפ"ב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B96D039-D7DA-48FB-BEE7-89ABA038B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249F5CE-C00F-4303-A7BB-D5E732D1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F8F5-42D5-472C-9F5B-700879D2C4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90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2EB9067-5862-48D3-A117-683CE27BF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65E1250-1F6E-43B9-890B-969C69D35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FBA8B76-C51F-4224-B3CD-D24961500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5830486-ABBE-4706-93A1-B668A7B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A324-701E-4943-BBF4-AF723DEB8E42}" type="datetimeFigureOut">
              <a:rPr lang="he-IL" smtClean="0"/>
              <a:t>א'/אדר א/תשפ"ב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CC1C630-161E-4726-8354-2BBDBD8F8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880DB8C-F685-4126-AC24-502F52383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F8F5-42D5-472C-9F5B-700879D2C4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034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8748AAC-059F-4881-B6DB-7A002C82D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E6EE609-76D0-42FA-95C9-66F0E5BD54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4B60EC9-9B63-4473-A514-7538436BD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3641D0E-58E2-4388-A54F-5820493A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A324-701E-4943-BBF4-AF723DEB8E42}" type="datetimeFigureOut">
              <a:rPr lang="he-IL" smtClean="0"/>
              <a:t>א'/אדר א/תשפ"ב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7AA2530-638A-4A27-B62E-5AF63AB06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2840EFD-734C-4E34-86C3-08EB81E70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F8F5-42D5-472C-9F5B-700879D2C4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126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CBB5A2EE-5936-48BC-B1CF-9E6A946F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E9ADD77-62D0-456B-A947-25AEE51B8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97FF140-834E-4481-A781-D0AD04BB74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5A324-701E-4943-BBF4-AF723DEB8E42}" type="datetimeFigureOut">
              <a:rPr lang="he-IL" smtClean="0"/>
              <a:t>א'/אדר א/תשפ"ב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82502FA-AD23-4623-9024-D54A299FD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420B1E3-1273-4DA3-90D3-BCD92958E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FF8F5-42D5-472C-9F5B-700879D2C4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058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F02F6A74-BEFB-4F94-A9C4-0E0CB4584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458" y="987363"/>
            <a:ext cx="5807243" cy="6583944"/>
          </a:xfrm>
          <a:prstGeom prst="rect">
            <a:avLst/>
          </a:prstGeom>
        </p:spPr>
      </p:pic>
      <p:pic>
        <p:nvPicPr>
          <p:cNvPr id="9" name="תמונה 8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A8862001-2E22-41DB-B6DD-CE4F69CE6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9" y="149290"/>
            <a:ext cx="2136710" cy="1305547"/>
          </a:xfrm>
          <a:prstGeom prst="rect">
            <a:avLst/>
          </a:prstGeom>
        </p:spPr>
      </p:pic>
      <p:sp>
        <p:nvSpPr>
          <p:cNvPr id="4" name="כותרת 1">
            <a:extLst>
              <a:ext uri="{FF2B5EF4-FFF2-40B4-BE49-F238E27FC236}">
                <a16:creationId xmlns:a16="http://schemas.microsoft.com/office/drawing/2014/main" id="{2BDAEF67-0001-4761-B31C-0E252316A6F8}"/>
              </a:ext>
            </a:extLst>
          </p:cNvPr>
          <p:cNvSpPr txBox="1">
            <a:spLocks/>
          </p:cNvSpPr>
          <p:nvPr/>
        </p:nvSpPr>
        <p:spPr>
          <a:xfrm>
            <a:off x="2011730" y="1287048"/>
            <a:ext cx="7815614" cy="801811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he-IL" sz="7200" dirty="0">
                <a:gradFill flip="none" rotWithShape="1">
                  <a:gsLst>
                    <a:gs pos="0">
                      <a:srgbClr val="ED7D31">
                        <a:lumMod val="67000"/>
                      </a:srgbClr>
                    </a:gs>
                    <a:gs pos="48000">
                      <a:srgbClr val="ED7D31">
                        <a:lumMod val="97000"/>
                        <a:lumOff val="3000"/>
                      </a:srgbClr>
                    </a:gs>
                    <a:gs pos="100000">
                      <a:srgbClr val="ED7D31">
                        <a:lumMod val="60000"/>
                        <a:lumOff val="40000"/>
                      </a:srgbClr>
                    </a:gs>
                  </a:gsLst>
                  <a:lin ang="8100000" scaled="1"/>
                  <a:tileRect/>
                </a:gradFill>
                <a:latin typeface="Fb HarakiriNew" panose="02020503050405020304" pitchFamily="18" charset="-79"/>
                <a:cs typeface="Fb HarakiriNew" panose="02020503050405020304" pitchFamily="18" charset="-79"/>
              </a:rPr>
              <a:t>כותרת</a:t>
            </a:r>
            <a:endParaRPr kumimoji="0" lang="he-IL" sz="7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ED7D31">
                      <a:lumMod val="67000"/>
                    </a:srgbClr>
                  </a:gs>
                  <a:gs pos="48000">
                    <a:srgbClr val="ED7D31">
                      <a:lumMod val="97000"/>
                      <a:lumOff val="3000"/>
                    </a:srgbClr>
                  </a:gs>
                  <a:gs pos="100000">
                    <a:srgbClr val="ED7D31">
                      <a:lumMod val="60000"/>
                      <a:lumOff val="40000"/>
                    </a:srgbClr>
                  </a:gs>
                </a:gsLst>
                <a:lin ang="8100000" scaled="1"/>
                <a:tileRect/>
              </a:gradFill>
              <a:effectLst/>
              <a:uLnTx/>
              <a:uFillTx/>
              <a:latin typeface="Fb HarakiriNew" panose="02020503050405020304" pitchFamily="18" charset="-79"/>
              <a:ea typeface="+mj-ea"/>
              <a:cs typeface="Fb HarakiriNew" panose="02020503050405020304" pitchFamily="18" charset="-79"/>
            </a:endParaRP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87015C40-9BCE-453E-B33D-51A16D9E94BB}"/>
              </a:ext>
            </a:extLst>
          </p:cNvPr>
          <p:cNvSpPr txBox="1">
            <a:spLocks/>
          </p:cNvSpPr>
          <p:nvPr/>
        </p:nvSpPr>
        <p:spPr>
          <a:xfrm>
            <a:off x="988273" y="2696398"/>
            <a:ext cx="5555140" cy="801811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1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he-IL" sz="4000" dirty="0">
                <a:solidFill>
                  <a:srgbClr val="7030A0"/>
                </a:solidFill>
                <a:latin typeface="Fb Spoiler" panose="02020503050405020304" pitchFamily="18" charset="-79"/>
                <a:cs typeface="Fb Spoiler" panose="02020503050405020304" pitchFamily="18" charset="-79"/>
              </a:rPr>
              <a:t>תוכן</a:t>
            </a:r>
            <a:endParaRPr kumimoji="0" lang="he-IL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Fb Spoiler" panose="02020503050405020304" pitchFamily="18" charset="-79"/>
              <a:cs typeface="Fb Spoiler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0396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87B370F-E4ED-40C3-8D48-ACC19951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636" y="365125"/>
            <a:ext cx="2948473" cy="1193087"/>
          </a:xfrm>
        </p:spPr>
        <p:txBody>
          <a:bodyPr/>
          <a:lstStyle/>
          <a:p>
            <a:pPr algn="ctr">
              <a:lnSpc>
                <a:spcPct val="70000"/>
              </a:lnSpc>
              <a:spcAft>
                <a:spcPts val="1200"/>
              </a:spcAft>
            </a:pPr>
            <a:r>
              <a:rPr lang="he-IL" dirty="0">
                <a:blipFill>
                  <a:blip r:embed="rId3"/>
                  <a:tile tx="0" ty="0" sx="100000" sy="100000" flip="none" algn="tl"/>
                </a:blipFill>
                <a:effectLst>
                  <a:innerShdw blurRad="63500" dist="114300" dir="13500000">
                    <a:prstClr val="black">
                      <a:alpha val="57000"/>
                    </a:prstClr>
                  </a:innerShdw>
                </a:effectLst>
                <a:latin typeface="Fb HarakiriNew" panose="02020503050405020304" pitchFamily="18" charset="-79"/>
                <a:cs typeface="Fb HarakiriNew" panose="02020503050405020304" pitchFamily="18" charset="-79"/>
              </a:rPr>
              <a:t>כותרת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E27A362-DB63-46D4-A943-F23E04A46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80000"/>
              <a:buFont typeface="Wingdings 2" panose="05020102010507070707" pitchFamily="18" charset="2"/>
              <a:buChar char=""/>
            </a:pPr>
            <a:r>
              <a:rPr lang="he-IL" sz="3600" dirty="0">
                <a:latin typeface="Fb Spoiler" panose="02020503050405020304" pitchFamily="18" charset="-79"/>
                <a:cs typeface="Fb Spoiler" panose="02020503050405020304" pitchFamily="18" charset="-79"/>
              </a:rPr>
              <a:t>כיתוב</a:t>
            </a:r>
            <a:endParaRPr lang="he-IL" sz="2800" dirty="0">
              <a:latin typeface="Fb Spoiler" panose="02020503050405020304" pitchFamily="18" charset="-79"/>
              <a:cs typeface="Fb Spoiler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94660086"/>
      </p:ext>
    </p:extLst>
  </p:cSld>
  <p:clrMapOvr>
    <a:masterClrMapping/>
  </p:clrMapOvr>
</p:sld>
</file>

<file path=ppt/theme/theme1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מסך רחב</PresentationFormat>
  <Paragraphs>4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9" baseType="lpstr">
      <vt:lpstr>Calibri</vt:lpstr>
      <vt:lpstr>Arial</vt:lpstr>
      <vt:lpstr>Calibri Light</vt:lpstr>
      <vt:lpstr>Fb Spoiler</vt:lpstr>
      <vt:lpstr>Fb HarakiriNew</vt:lpstr>
      <vt:lpstr>Wingdings 2</vt:lpstr>
      <vt:lpstr>1_ערכת נושא Office</vt:lpstr>
      <vt:lpstr>מצגת של PowerPoint‏</vt:lpstr>
      <vt:lpstr>כותרת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מושקא אלישביץ</dc:creator>
  <cp:lastModifiedBy>מושקא אלישביץ</cp:lastModifiedBy>
  <cp:revision>3</cp:revision>
  <dcterms:created xsi:type="dcterms:W3CDTF">2022-02-02T10:11:19Z</dcterms:created>
  <dcterms:modified xsi:type="dcterms:W3CDTF">2022-02-02T10:14:05Z</dcterms:modified>
</cp:coreProperties>
</file>